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0929"/>
  </p:normalViewPr>
  <p:slideViewPr>
    <p:cSldViewPr>
      <p:cViewPr>
        <p:scale>
          <a:sx n="80" d="100"/>
          <a:sy n="80" d="100"/>
        </p:scale>
        <p:origin x="7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1/11/2024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a:t>
            </a:r>
            <a:r>
              <a:rPr lang="en-US" sz="1100" dirty="0" err="1"/>
              <a:t>Offerors</a:t>
            </a:r>
            <a:r>
              <a:rPr lang="en-US" sz="1100" dirty="0"/>
              <a:t> shall prepare and upload to BIDS one-page (8 ½ by 11 inches) Quad Chart (.</a:t>
            </a:r>
            <a:r>
              <a:rPr lang="en-US" sz="1100" dirty="0" err="1"/>
              <a:t>ppt</a:t>
            </a:r>
            <a:r>
              <a:rPr lang="en-US" sz="1100" dirty="0"/>
              <a:t>, .</a:t>
            </a:r>
            <a:r>
              <a:rPr lang="en-US" sz="1100" dirty="0" err="1"/>
              <a:t>pptx</a:t>
            </a:r>
            <a:r>
              <a:rPr lang="en-US" sz="1100" dirty="0"/>
              <a:t>, or .pdf) at the time of enhanced whitepaper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The Quad Chart format and sample are provided on the DIBC Members Only Website.</a:t>
            </a:r>
          </a:p>
          <a:p>
            <a:pPr lvl="0"/>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8fa3e383-2203-469d-b767-cf4710adabb2"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0AD215D9D12C1B43B092EFC4CF0E2C89" ma:contentTypeVersion="0" ma:contentTypeDescription="Create a new document." ma:contentTypeScope="" ma:versionID="86a3b15482a3ef7dfe627c26791e6f39">
  <xsd:schema xmlns:xsd="http://www.w3.org/2001/XMLSchema" xmlns:xs="http://www.w3.org/2001/XMLSchema" xmlns:p="http://schemas.microsoft.com/office/2006/metadata/properties" xmlns:ns2="75cd31ae-bec8-4f96-812f-f7f21dd61eae" targetNamespace="http://schemas.microsoft.com/office/2006/metadata/properties" ma:root="true" ma:fieldsID="97e62ce20e9f3250efa3af171ba7db00" ns2:_="">
    <xsd:import namespace="75cd31ae-bec8-4f96-812f-f7f21dd61eae"/>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6e00f663-3095-4e9d-b5d0-d557a3013d2a}" ma:internalName="TaxCatchAll" ma:showField="CatchAllData" ma:web="216b15f3-1090-444c-bede-d81e30b1491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e00f663-3095-4e9d-b5d0-d557a3013d2a}" ma:internalName="TaxCatchAllLabel" ma:readOnly="true" ma:showField="CatchAllDataLabel" ma:web="216b15f3-1090-444c-bede-d81e30b149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MZDCWCPVK47U-703370755-854</_dlc_DocId>
    <_dlc_DocIdUrl xmlns="75cd31ae-bec8-4f96-812f-f7f21dd61eae">
      <Url>https://contracts.ati.org/PI/MIM/_layouts/15/DocIdRedir.aspx?ID=MZDCWCPVK47U-703370755-854</Url>
      <Description>MZDCWCPVK47U-703370755-854</Description>
    </_dlc_DocIdUrl>
    <TaxCatchAll xmlns="75cd31ae-bec8-4f96-812f-f7f21dd61eae"/>
  </documentManagement>
</p:properties>
</file>

<file path=customXml/itemProps1.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4.xml><?xml version="1.0" encoding="utf-8"?>
<ds:datastoreItem xmlns:ds="http://schemas.openxmlformats.org/officeDocument/2006/customXml" ds:itemID="{90E48B65-1768-4010-BD8D-75C6D290DD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cd31ae-bec8-4f96-812f-f7f21dd61e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4993080-7727-4292-9C7B-E0844EEDDFF3}">
  <ds:schemaRefs>
    <ds:schemaRef ds:uri="http://schemas.microsoft.com/office/2006/metadata/properties"/>
    <ds:schemaRef ds:uri="http://schemas.microsoft.com/office/infopath/2007/PartnerControls"/>
    <ds:schemaRef ds:uri="75cd31ae-bec8-4f96-812f-f7f21dd61eae"/>
  </ds:schemaRefs>
</ds:datastoreItem>
</file>

<file path=docProps/app.xml><?xml version="1.0" encoding="utf-8"?>
<Properties xmlns="http://schemas.openxmlformats.org/officeDocument/2006/extended-properties" xmlns:vt="http://schemas.openxmlformats.org/officeDocument/2006/docPropsVTypes">
  <TotalTime>650</TotalTime>
  <Words>929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2024-01-11T15:45:10Z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0x0101000AD215D9D12C1B43B092EFC4CF0E2C89</vt:lpwstr>
  </property>
  <property fmtid="{D5CDD505-2E9C-101B-9397-08002B2CF9AE}" pid="6" name="_dlc_DocIdItemGuid">
    <vt:lpwstr>8e746096-542e-48c3-b7ee-8a12985d18de</vt:lpwstr>
  </property>
</Properties>
</file>